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6" r:id="rId4"/>
    <p:sldId id="260" r:id="rId5"/>
    <p:sldId id="258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D607-4CAE-4BEA-BE40-E0B9C9205F66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E5B3-D298-455E-8D1D-B3791697A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67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D607-4CAE-4BEA-BE40-E0B9C9205F66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E5B3-D298-455E-8D1D-B3791697A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526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D607-4CAE-4BEA-BE40-E0B9C9205F66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E5B3-D298-455E-8D1D-B3791697A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3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D607-4CAE-4BEA-BE40-E0B9C9205F66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E5B3-D298-455E-8D1D-B3791697A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09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D607-4CAE-4BEA-BE40-E0B9C9205F66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E5B3-D298-455E-8D1D-B3791697A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23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D607-4CAE-4BEA-BE40-E0B9C9205F66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E5B3-D298-455E-8D1D-B3791697A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2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D607-4CAE-4BEA-BE40-E0B9C9205F66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E5B3-D298-455E-8D1D-B3791697A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2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D607-4CAE-4BEA-BE40-E0B9C9205F66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E5B3-D298-455E-8D1D-B3791697A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55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D607-4CAE-4BEA-BE40-E0B9C9205F66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E5B3-D298-455E-8D1D-B3791697A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695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D607-4CAE-4BEA-BE40-E0B9C9205F66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E5B3-D298-455E-8D1D-B3791697A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13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D607-4CAE-4BEA-BE40-E0B9C9205F66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E5B3-D298-455E-8D1D-B3791697A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89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ED607-4CAE-4BEA-BE40-E0B9C9205F66}" type="datetimeFigureOut">
              <a:rPr lang="ru-RU" smtClean="0"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BE5B3-D298-455E-8D1D-B3791697A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4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casdemulher.biz/data_images/57e788eb0d7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9368" y="899651"/>
            <a:ext cx="9851922" cy="17845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3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Муниципальное автономное дошкольное образовательное учреждение</a:t>
            </a:r>
            <a:br>
              <a:rPr lang="ru-RU" sz="2300" b="1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ru-RU" sz="3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"Детский сад №106 общеразвивающего вида"</a:t>
            </a:r>
            <a:br>
              <a:rPr lang="ru-RU" sz="3600" b="1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г. Сыктывкара</a:t>
            </a:r>
            <a:br>
              <a:rPr lang="ru-RU" sz="2800" dirty="0">
                <a:latin typeface="Comic Sans MS" panose="030F0702030302020204" pitchFamily="66" charset="0"/>
              </a:rPr>
            </a:b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6" name="Picture 5" descr="IMG_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41" y="2258937"/>
            <a:ext cx="6265607" cy="3637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177125/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21721" r="11344" b="473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3419" y="1047135"/>
            <a:ext cx="6415550" cy="402631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003300"/>
                </a:solidFill>
                <a:latin typeface="Comic Sans MS" panose="030F0702030302020204" pitchFamily="66" charset="0"/>
              </a:rPr>
              <a:t>Воспитанники старшей группы № 5 «Звёздочки» и старшей группы № 10 «Мишутки», а также воспитатели (Олейник Н.В., </a:t>
            </a:r>
            <a:r>
              <a:rPr lang="ru-RU" dirty="0" err="1">
                <a:solidFill>
                  <a:srgbClr val="003300"/>
                </a:solidFill>
                <a:latin typeface="Comic Sans MS" panose="030F0702030302020204" pitchFamily="66" charset="0"/>
              </a:rPr>
              <a:t>Лановчук</a:t>
            </a:r>
            <a:r>
              <a:rPr lang="ru-RU" dirty="0">
                <a:solidFill>
                  <a:srgbClr val="003300"/>
                </a:solidFill>
                <a:latin typeface="Comic Sans MS" panose="030F0702030302020204" pitchFamily="66" charset="0"/>
              </a:rPr>
              <a:t> Н.Н., Урюпина Л.И., Потапова Е.А.) приняли участие в открытом Всероссийском турнире способностей «</a:t>
            </a:r>
            <a:r>
              <a:rPr lang="ru-RU" dirty="0" err="1">
                <a:solidFill>
                  <a:srgbClr val="003300"/>
                </a:solidFill>
                <a:latin typeface="Comic Sans MS" panose="030F0702030302020204" pitchFamily="66" charset="0"/>
              </a:rPr>
              <a:t>РостОК</a:t>
            </a:r>
            <a:r>
              <a:rPr lang="ru-RU" dirty="0">
                <a:solidFill>
                  <a:srgbClr val="003300"/>
                </a:solidFill>
                <a:latin typeface="Comic Sans MS" panose="030F0702030302020204" pitchFamily="66" charset="0"/>
              </a:rPr>
              <a:t>» для детей старшего дошкольного возраста 5-6 лет.</a:t>
            </a:r>
            <a:endParaRPr lang="ru-RU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94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0.liveinternet.ru/images/attach/d/1/131/312/131312734_1271087434_0likru_7e092a5ccf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8" t="15965"/>
          <a:stretch/>
        </p:blipFill>
        <p:spPr>
          <a:xfrm>
            <a:off x="1349478" y="671052"/>
            <a:ext cx="3134032" cy="25293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58" y="671052"/>
            <a:ext cx="3134032" cy="2529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38" y="671052"/>
            <a:ext cx="3207775" cy="2529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r="16021"/>
          <a:stretch/>
        </p:blipFill>
        <p:spPr>
          <a:xfrm>
            <a:off x="2797277" y="3429000"/>
            <a:ext cx="3372465" cy="2529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4" r="22312" b="7527"/>
          <a:stretch/>
        </p:blipFill>
        <p:spPr>
          <a:xfrm>
            <a:off x="6574093" y="3429000"/>
            <a:ext cx="3134032" cy="25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94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71" y="706078"/>
            <a:ext cx="3234813" cy="2426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71" y="706078"/>
            <a:ext cx="3279058" cy="2442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16" y="722670"/>
            <a:ext cx="3279058" cy="24261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29" y="3358944"/>
            <a:ext cx="4340942" cy="3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28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0" name="Picture 2" descr="http://ds45-teremok.ru/images/cdid_9636/21795/21795_1442747132_6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333" y1="17778" x2="17667" y2="16825"/>
                        <a14:backgroundMark x1="12667" y1="80317" x2="91000" y2="82540"/>
                        <a14:backgroundMark x1="40000" y1="73333" x2="70333" y2="73333"/>
                        <a14:backgroundMark x1="76000" y1="73333" x2="79333" y2="78413"/>
                        <a14:backgroundMark x1="68333" y1="69841" x2="68333" y2="69841"/>
                        <a14:backgroundMark x1="39000" y1="68889" x2="40667" y2="68889"/>
                        <a14:backgroundMark x1="44667" y1="70794" x2="45667" y2="68889"/>
                        <a14:backgroundMark x1="70333" y1="70794" x2="71667" y2="71429"/>
                        <a14:backgroundMark x1="64667" y1="69524" x2="64667" y2="69524"/>
                        <a14:backgroundMark x1="74667" y1="69841" x2="74667" y2="69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89" y="3857624"/>
            <a:ext cx="2857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06713" y="1272301"/>
            <a:ext cx="978505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>
                <a:ln>
                  <a:solidFill>
                    <a:srgbClr val="003300"/>
                  </a:solidFill>
                </a:ln>
                <a:solidFill>
                  <a:srgbClr val="00FF00"/>
                </a:solidFill>
                <a:effectLst/>
                <a:latin typeface="Comic Sans MS" panose="030F0702030302020204" pitchFamily="66" charset="0"/>
              </a:rPr>
              <a:t>ЖЕЛАЕМ ВСЕМ УЧАСТНИКАМ </a:t>
            </a:r>
          </a:p>
          <a:p>
            <a:pPr algn="ctr"/>
            <a:r>
              <a:rPr lang="ru-RU" sz="4800" b="1" cap="none" spc="0" dirty="0">
                <a:ln>
                  <a:solidFill>
                    <a:srgbClr val="003300"/>
                  </a:solidFill>
                </a:ln>
                <a:solidFill>
                  <a:srgbClr val="00FF00"/>
                </a:solidFill>
                <a:effectLst/>
                <a:latin typeface="Comic Sans MS" panose="030F0702030302020204" pitchFamily="66" charset="0"/>
              </a:rPr>
              <a:t>КОНКУРСА УСПЕХОВ!</a:t>
            </a:r>
            <a:br>
              <a:rPr lang="ru-RU" sz="4800" b="1" cap="none" spc="0" dirty="0">
                <a:ln>
                  <a:solidFill>
                    <a:srgbClr val="003300"/>
                  </a:solidFill>
                </a:ln>
                <a:solidFill>
                  <a:srgbClr val="00FF00"/>
                </a:solidFill>
                <a:effectLst/>
                <a:latin typeface="Comic Sans MS" panose="030F0702030302020204" pitchFamily="66" charset="0"/>
              </a:rPr>
            </a:br>
            <a:r>
              <a:rPr lang="ru-RU" sz="4800" b="1" cap="none" spc="0" dirty="0">
                <a:ln>
                  <a:solidFill>
                    <a:srgbClr val="003300"/>
                  </a:solidFill>
                </a:ln>
                <a:solidFill>
                  <a:srgbClr val="00FF00"/>
                </a:solidFill>
                <a:effectLst/>
                <a:latin typeface="Comic Sans MS" panose="030F0702030302020204" pitchFamily="66" charset="0"/>
              </a:rPr>
              <a:t>ДО СЛЕДУЮЩЕЙ ВСТРЕЧИ!!!</a:t>
            </a:r>
          </a:p>
        </p:txBody>
      </p:sp>
    </p:spTree>
    <p:extLst>
      <p:ext uri="{BB962C8B-B14F-4D97-AF65-F5344CB8AC3E}">
        <p14:creationId xmlns:p14="http://schemas.microsoft.com/office/powerpoint/2010/main" val="13306910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69</Words>
  <Application>Microsoft Office PowerPoint</Application>
  <PresentationFormat>Широкоэкранный</PresentationFormat>
  <Paragraphs>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Тема Office</vt:lpstr>
      <vt:lpstr>Муниципальное автономное дошкольное образовательное учреждение "Детский сад №106 общеразвивающего вида" г. Сыктывкара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Олейник</dc:creator>
  <cp:lastModifiedBy>Наталья Олейник</cp:lastModifiedBy>
  <cp:revision>8</cp:revision>
  <dcterms:created xsi:type="dcterms:W3CDTF">2017-02-11T19:42:01Z</dcterms:created>
  <dcterms:modified xsi:type="dcterms:W3CDTF">2017-02-11T21:03:36Z</dcterms:modified>
</cp:coreProperties>
</file>